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media/image4.jpeg>
</file>

<file path=ppt/media/image5.jpe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452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1131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6886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9465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03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13784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5173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3581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162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8386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3662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208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021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022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206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7969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433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AB9EC9-57BD-455B-9D74-54CA95907FCD}" type="datetimeFigureOut">
              <a:rPr lang="en-CA" smtClean="0"/>
              <a:t>2018-01-11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1C00FFD-9011-4F2F-98DD-1135ABF8B0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510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0EB3D-3592-47D4-A323-4956BB319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Temperature Triggered Stepper Motor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BD3371-35E0-4946-BE26-180E416C1C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Bojan Lazic</a:t>
            </a:r>
          </a:p>
        </p:txBody>
      </p:sp>
    </p:spTree>
    <p:extLst>
      <p:ext uri="{BB962C8B-B14F-4D97-AF65-F5344CB8AC3E}">
        <p14:creationId xmlns:p14="http://schemas.microsoft.com/office/powerpoint/2010/main" val="275998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80B62-DF92-4C2F-A9D3-1543CEFFA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91677" y="1507607"/>
            <a:ext cx="10018713" cy="1752599"/>
          </a:xfrm>
        </p:spPr>
        <p:txBody>
          <a:bodyPr/>
          <a:lstStyle/>
          <a:p>
            <a:r>
              <a:rPr lang="en-CA" dirty="0"/>
              <a:t>Original Proposal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43CDF1-9E60-4B43-8B3E-F11844744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758" y="-69908"/>
            <a:ext cx="5519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96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EEE7-D255-4D93-9D57-613023E4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325074"/>
            <a:ext cx="10018713" cy="1752599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2050" name="Picture 2" descr="failed to load my gantt chart">
            <a:extLst>
              <a:ext uri="{FF2B5EF4-FFF2-40B4-BE49-F238E27FC236}">
                <a16:creationId xmlns:a16="http://schemas.microsoft.com/office/drawing/2014/main" id="{3EC0052A-D96C-42F3-911D-74156ABC0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777" y="1917593"/>
            <a:ext cx="7645779" cy="425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89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CA7E3-5E32-4EF2-A1F7-709049D58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90441" y="887136"/>
            <a:ext cx="10018713" cy="1752599"/>
          </a:xfrm>
        </p:spPr>
        <p:txBody>
          <a:bodyPr/>
          <a:lstStyle/>
          <a:p>
            <a:r>
              <a:rPr lang="en-CA" dirty="0"/>
              <a:t>Placard Prototype</a:t>
            </a:r>
          </a:p>
        </p:txBody>
      </p:sp>
      <p:pic>
        <p:nvPicPr>
          <p:cNvPr id="3074" name="Picture 2" descr="failed to load placard">
            <a:extLst>
              <a:ext uri="{FF2B5EF4-FFF2-40B4-BE49-F238E27FC236}">
                <a16:creationId xmlns:a16="http://schemas.microsoft.com/office/drawing/2014/main" id="{A1AE06C7-EB8B-4E8A-A091-5F7EB8661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703" y="685800"/>
            <a:ext cx="41624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4016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C503-9A60-4860-BD90-CB7BAD3DC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Old Budget</a:t>
            </a:r>
          </a:p>
        </p:txBody>
      </p:sp>
      <p:pic>
        <p:nvPicPr>
          <p:cNvPr id="4098" name="Picture 2" descr="Budget.JPG">
            <a:extLst>
              <a:ext uri="{FF2B5EF4-FFF2-40B4-BE49-F238E27FC236}">
                <a16:creationId xmlns:a16="http://schemas.microsoft.com/office/drawing/2014/main" id="{5660E7AD-87CF-42F9-B8E2-461E272D6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217" y="2438399"/>
            <a:ext cx="10248900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55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90BA7-CEE0-42E0-8182-059F72A09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Updated Budget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89AB6C-2D51-4376-A0A1-E0AB4A00C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3" y="2911584"/>
            <a:ext cx="10018712" cy="2635032"/>
          </a:xfrm>
        </p:spPr>
      </p:pic>
    </p:spTree>
    <p:extLst>
      <p:ext uri="{BB962C8B-B14F-4D97-AF65-F5344CB8AC3E}">
        <p14:creationId xmlns:p14="http://schemas.microsoft.com/office/powerpoint/2010/main" val="75417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7C968-A7D8-4B80-9FA8-50F8A221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Build Video</a:t>
            </a:r>
          </a:p>
        </p:txBody>
      </p:sp>
      <p:pic>
        <p:nvPicPr>
          <p:cNvPr id="4" name="Projectvid">
            <a:hlinkClick r:id="" action="ppaction://media"/>
            <a:extLst>
              <a:ext uri="{FF2B5EF4-FFF2-40B4-BE49-F238E27FC236}">
                <a16:creationId xmlns:a16="http://schemas.microsoft.com/office/drawing/2014/main" id="{11C6911D-30B4-4834-A7D1-60D704E224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6336" y="2438399"/>
            <a:ext cx="5554662" cy="3124200"/>
          </a:xfrm>
        </p:spPr>
      </p:pic>
    </p:spTree>
    <p:extLst>
      <p:ext uri="{BB962C8B-B14F-4D97-AF65-F5344CB8AC3E}">
        <p14:creationId xmlns:p14="http://schemas.microsoft.com/office/powerpoint/2010/main" val="239107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8485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3BB60-2A49-4F84-88F8-1111DA50E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Major Courses That Helped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D45A7-C994-492D-B62A-198901FD9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 to software engineering (CENG216)</a:t>
            </a:r>
          </a:p>
          <a:p>
            <a:r>
              <a:rPr lang="en-CA" dirty="0"/>
              <a:t>Digital and Interface Systems (CENG215)</a:t>
            </a:r>
          </a:p>
          <a:p>
            <a:r>
              <a:rPr lang="en-CA" dirty="0"/>
              <a:t>Unix Scripting (CENG200)</a:t>
            </a:r>
          </a:p>
          <a:p>
            <a:r>
              <a:rPr lang="en-CA" dirty="0"/>
              <a:t>All those programming courses</a:t>
            </a:r>
          </a:p>
        </p:txBody>
      </p:sp>
    </p:spTree>
    <p:extLst>
      <p:ext uri="{BB962C8B-B14F-4D97-AF65-F5344CB8AC3E}">
        <p14:creationId xmlns:p14="http://schemas.microsoft.com/office/powerpoint/2010/main" val="32248844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177</TotalTime>
  <Words>44</Words>
  <Application>Microsoft Office PowerPoint</Application>
  <PresentationFormat>Widescreen</PresentationFormat>
  <Paragraphs>13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Parallax</vt:lpstr>
      <vt:lpstr>Temperature Triggered Stepper Motor</vt:lpstr>
      <vt:lpstr>Original Proposal</vt:lpstr>
      <vt:lpstr>Schedule</vt:lpstr>
      <vt:lpstr>Placard Prototype</vt:lpstr>
      <vt:lpstr>Old Budget</vt:lpstr>
      <vt:lpstr>Updated Budget</vt:lpstr>
      <vt:lpstr>Build Video</vt:lpstr>
      <vt:lpstr>Major Courses That Helped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Temperature Triggered Stepper Motor</dc:title>
  <dc:creator>Bojan Lazic</dc:creator>
  <cp:lastModifiedBy>Bojan Lazic</cp:lastModifiedBy>
  <cp:revision>6</cp:revision>
  <dcterms:created xsi:type="dcterms:W3CDTF">2018-01-12T03:59:44Z</dcterms:created>
  <dcterms:modified xsi:type="dcterms:W3CDTF">2018-01-12T06:56:47Z</dcterms:modified>
</cp:coreProperties>
</file>

<file path=docProps/thumbnail.jpeg>
</file>